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5" r:id="rId10"/>
    <p:sldId id="266" r:id="rId11"/>
    <p:sldId id="267" r:id="rId12"/>
    <p:sldId id="268" r:id="rId13"/>
    <p:sldId id="262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1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2021808" y="2890391"/>
            <a:ext cx="8148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>
                <a:latin typeface="궁서" panose="02030600000101010101" pitchFamily="18" charset="-127"/>
                <a:ea typeface="궁서" panose="02030600000101010101" pitchFamily="18" charset="-127"/>
              </a:rPr>
              <a:t>상품 관리 소프트웨어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대분류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6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중분류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1" y="941572"/>
            <a:ext cx="10763557" cy="55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8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소분류 선택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22" y="941572"/>
            <a:ext cx="10763555" cy="55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5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자체 평가의견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3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수행결과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자체 평가의견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p.04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p.05 -</a:t>
            </a:r>
          </a:p>
          <a:p>
            <a:pPr algn="l"/>
            <a:r>
              <a:rPr lang="en-US" altLang="ko-KR" dirty="0">
                <a:solidFill>
                  <a:srgbClr val="1F2328"/>
                </a:solidFill>
              </a:rPr>
              <a:t>p.06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 -</a:t>
            </a:r>
            <a:endParaRPr lang="en-US" altLang="ko-KR" dirty="0">
              <a:solidFill>
                <a:srgbClr val="1F2328"/>
              </a:solidFill>
            </a:endParaRPr>
          </a:p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p.07 -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06121" y="1409477"/>
            <a:ext cx="1014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</a:rPr>
              <a:t>프로젝트의 목표는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.NET Framework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환경에서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C#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과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MS SQL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을 사용하여 소프트웨어를 개발하는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r>
              <a:rPr lang="en-US" altLang="ko-KR" b="0" i="0" dirty="0">
                <a:solidFill>
                  <a:srgbClr val="374151"/>
                </a:solidFill>
                <a:effectLst/>
              </a:rPr>
              <a:t>AI HUB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에서 시중에 판매되는 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만 종류의 제품을 다룬 데이터를 활용하여 데이터베이스를 구축합니다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</a:rPr>
              <a:t>이 데이터를 기반으로 제품의 재고와 판매를 효율적으로 관리하는 서비스를 제공하는 것이 최종 목표입니다</a:t>
            </a:r>
            <a:r>
              <a:rPr lang="en-US" altLang="ko-KR" b="0" i="0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</a:endParaRP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C2F2A-146F-0620-C3BB-43747435F9FD}"/>
              </a:ext>
            </a:extLst>
          </p:cNvPr>
          <p:cNvSpPr txBox="1"/>
          <p:nvPr/>
        </p:nvSpPr>
        <p:spPr>
          <a:xfrm>
            <a:off x="306121" y="1409477"/>
            <a:ext cx="1014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74151"/>
                </a:solidFill>
              </a:rPr>
              <a:t>이수성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관리용 </a:t>
            </a:r>
            <a:r>
              <a:rPr lang="en-US" altLang="ko-KR" dirty="0">
                <a:solidFill>
                  <a:srgbClr val="374151"/>
                </a:solidFill>
              </a:rPr>
              <a:t>QR</a:t>
            </a:r>
            <a:r>
              <a:rPr lang="ko-KR" altLang="en-US" dirty="0">
                <a:solidFill>
                  <a:srgbClr val="374151"/>
                </a:solidFill>
              </a:rPr>
              <a:t>코드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 err="1">
                <a:solidFill>
                  <a:srgbClr val="374151"/>
                </a:solidFill>
              </a:rPr>
              <a:t>김신혁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물품 검색 시 상품 이미지 노출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신동훈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r>
              <a:rPr lang="ko-KR" altLang="en-US" dirty="0">
                <a:solidFill>
                  <a:srgbClr val="374151"/>
                </a:solidFill>
              </a:rPr>
              <a:t>프로젝트 관리 및 기능 제안</a:t>
            </a:r>
            <a:r>
              <a:rPr lang="en-US" altLang="ko-KR" dirty="0">
                <a:solidFill>
                  <a:srgbClr val="374151"/>
                </a:solidFill>
              </a:rPr>
              <a:t>, </a:t>
            </a:r>
            <a:r>
              <a:rPr lang="ko-KR" altLang="en-US" dirty="0">
                <a:solidFill>
                  <a:srgbClr val="374151"/>
                </a:solidFill>
              </a:rPr>
              <a:t>수정과 자료 조사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정선호</a:t>
            </a:r>
            <a:r>
              <a:rPr lang="en-US" altLang="ko-KR" dirty="0">
                <a:solidFill>
                  <a:srgbClr val="374151"/>
                </a:solidFill>
              </a:rPr>
              <a:t>: DB </a:t>
            </a:r>
            <a:r>
              <a:rPr lang="ko-KR" altLang="en-US" dirty="0">
                <a:solidFill>
                  <a:srgbClr val="374151"/>
                </a:solidFill>
              </a:rPr>
              <a:t>구성 및 제품 </a:t>
            </a:r>
            <a:r>
              <a:rPr lang="ko-KR" altLang="en-US" dirty="0" err="1">
                <a:solidFill>
                  <a:srgbClr val="374151"/>
                </a:solidFill>
              </a:rPr>
              <a:t>입〮출고</a:t>
            </a:r>
            <a:r>
              <a:rPr lang="ko-KR" altLang="en-US" dirty="0">
                <a:solidFill>
                  <a:srgbClr val="374151"/>
                </a:solidFill>
              </a:rPr>
              <a:t> 관리 제작</a:t>
            </a:r>
            <a:endParaRPr lang="en-US" altLang="ko-KR" dirty="0">
              <a:solidFill>
                <a:srgbClr val="374151"/>
              </a:solidFill>
            </a:endParaRPr>
          </a:p>
          <a:p>
            <a:r>
              <a:rPr lang="ko-KR" altLang="en-US" dirty="0">
                <a:solidFill>
                  <a:srgbClr val="374151"/>
                </a:solidFill>
              </a:rPr>
              <a:t>최은지</a:t>
            </a:r>
            <a:r>
              <a:rPr lang="en-US" altLang="ko-KR" dirty="0">
                <a:solidFill>
                  <a:srgbClr val="374151"/>
                </a:solidFill>
              </a:rPr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83D12065-BA22-B70F-4962-CFE6686E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5" y="664573"/>
            <a:ext cx="11162849" cy="45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영수증, 스크린샷, 도표이(가) 표시된 사진&#10;&#10;자동 생성된 설명">
            <a:extLst>
              <a:ext uri="{FF2B5EF4-FFF2-40B4-BE49-F238E27FC236}">
                <a16:creationId xmlns:a16="http://schemas.microsoft.com/office/drawing/2014/main" id="{200378B4-2BEC-382D-D385-9E48B66A1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6" y="670629"/>
            <a:ext cx="11163600" cy="52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4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 이미지 출력</a:t>
            </a: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FA73ABF-6CD7-4B1F-D156-6DB0407D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1087044"/>
            <a:ext cx="4551590" cy="5269306"/>
          </a:xfrm>
          <a:prstGeom prst="rect">
            <a:avLst/>
          </a:prstGeom>
        </p:spPr>
      </p:pic>
      <p:pic>
        <p:nvPicPr>
          <p:cNvPr id="8" name="그림 7" descr="텍스트, 스크린샷, 스낵이(가) 표시된 사진&#10;&#10;자동 생성된 설명">
            <a:extLst>
              <a:ext uri="{FF2B5EF4-FFF2-40B4-BE49-F238E27FC236}">
                <a16:creationId xmlns:a16="http://schemas.microsoft.com/office/drawing/2014/main" id="{B1E42370-A432-8A1D-87D1-6E4C81814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55" y="1087044"/>
            <a:ext cx="4551588" cy="52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2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2F7CF-23E0-6908-1326-26349EB2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MyProduct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 정보 차트로 출력 </a:t>
            </a:r>
            <a:r>
              <a:rPr lang="en-US" altLang="ko-KR" sz="1200" dirty="0"/>
              <a:t>– </a:t>
            </a:r>
            <a:r>
              <a:rPr lang="ko-KR" altLang="en-US" sz="1200" dirty="0"/>
              <a:t>전체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982CA-9B37-42E9-4527-0D538C3C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20" y="941572"/>
            <a:ext cx="10763559" cy="55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0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397</Words>
  <Application>Microsoft Office PowerPoint</Application>
  <PresentationFormat>와이드스크린</PresentationFormat>
  <Paragraphs>72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맑은 고딕</vt:lpstr>
      <vt:lpstr>궁서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김시원</cp:lastModifiedBy>
  <cp:revision>20</cp:revision>
  <dcterms:created xsi:type="dcterms:W3CDTF">2023-07-18T05:57:35Z</dcterms:created>
  <dcterms:modified xsi:type="dcterms:W3CDTF">2023-07-19T00:25:11Z</dcterms:modified>
</cp:coreProperties>
</file>